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9" r:id="rId1"/>
  </p:sldMasterIdLst>
  <p:sldIdLst>
    <p:sldId id="257" r:id="rId2"/>
    <p:sldId id="258" r:id="rId3"/>
    <p:sldId id="259" r:id="rId4"/>
    <p:sldId id="270" r:id="rId5"/>
    <p:sldId id="260" r:id="rId6"/>
    <p:sldId id="271" r:id="rId7"/>
    <p:sldId id="262" r:id="rId8"/>
    <p:sldId id="272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57" d="100"/>
          <a:sy n="57" d="100"/>
        </p:scale>
        <p:origin x="448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B71470-9772-1286-F643-FF944389A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C87709-8E85-1F39-1B38-7B6965037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1955B7-F84D-3077-7464-F18CB10AE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5E5B2-A668-42D5-BD8E-A06004D872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1330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8C035C-BDF1-DFC9-4592-00347689F3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8C2E06-7A37-8ADD-AAC7-E7F525D26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AF02A6-8193-D6AB-802B-AFACE5CF1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D7DA3-6D71-40AA-AA9A-1D87711BAB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8112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3A6F3-E430-C7DF-FF0C-D411946C2F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FBA405-8D82-2585-338E-CA9EEC7244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0CF096-9398-F713-964C-4C3BF77F6B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EA512-2C81-42DA-9190-8B75757424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2720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1B721D-0070-2F68-20E2-CAA191B498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91920C-07FD-A14A-49D6-E71305BE96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BFC6BC-DCB3-BC08-5507-37D35C6DA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64B81-CC66-4AC6-B5A2-D4C9B5357B5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4095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8736FB-7F57-6A35-06D7-194F6FD1F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CFD9F7-3DD4-0037-DDD5-EA2440FE3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64F91B-88B9-BF35-942D-21B936570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46437-E721-4D09-9095-DF909BC968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19313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9B5A7D-E4D1-87B3-02A1-D66985DA68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3F3D35C-A20B-603F-9F10-238C873E8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C680CC6-ACEA-0871-E21E-A0C0F66C8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E209A3-02A2-4D10-A51F-B79F89423AE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2075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8A38B0C-62D6-998F-8139-B8BB2BBC50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EF14323-767E-CC81-B9BB-7187FB4FA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4B32374-697C-71D3-72CF-499AD1ACD7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F3D0A9-8D0B-43C6-84F8-FFCEE68769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3428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E5A49F3-52C4-B285-ADFB-C72F0D3BDE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D3DDF83-7E68-8242-0FD1-661B5E3D16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9C4C00F-F3D2-3D33-50DD-1F703E1BE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A8FEE-C912-4FA8-85F1-5DDC5FAA461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90123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3CCD9AB-F828-957A-2E92-ADB5C31998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93F4660-6BAC-EAEB-E7AF-5C24AC4BD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6CD8D2C-08E2-C2BF-E91A-12602A181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376B20-F303-4E14-ABFD-5E74DAC64D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547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736D690-21DD-8A40-41DC-2684A6F78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DAD9439-F681-BEB7-88C1-3D3552909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6F100C8-2DA9-5141-3798-5816878A39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0CFD0-9D69-4EA1-B44C-1D3AE006B5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7239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19A9BDF-C6D6-3106-5300-6E5717A802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921A38C-0FB0-2CF1-EFD0-383817FF71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2520B7E-A7C2-DA79-8392-8F8FDA40A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6DEE6-0309-4A22-BC9C-122C0E3720F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7130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2558BDD-4832-6A28-42F7-005826724B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DEE8316-F065-B118-5879-C7DAAC1484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5DF1C2-4176-DC66-D499-C7D88F3843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432F8B-A92B-11A9-3E55-AB156FC640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51078D-9912-7371-EF50-7D51B7667B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334186F-CF71-4A19-A2BD-B71C97D644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B9D53031-11A5-36A8-F57C-655B2EE586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88840"/>
            <a:ext cx="9144000" cy="2880320"/>
          </a:xfrm>
        </p:spPr>
        <p:txBody>
          <a:bodyPr/>
          <a:lstStyle/>
          <a:p>
            <a:r>
              <a:rPr lang="en-US" dirty="0"/>
              <a:t>Verse 1</a:t>
            </a:r>
          </a:p>
          <a:p>
            <a:r>
              <a:rPr lang="en-US" sz="4000" dirty="0"/>
              <a:t>Come, thou long‑expected Jesus,</a:t>
            </a:r>
            <a:br>
              <a:rPr lang="en-US" sz="4000" dirty="0"/>
            </a:br>
            <a:r>
              <a:rPr lang="en-US" sz="4000" dirty="0"/>
              <a:t>Born to set thy people free;</a:t>
            </a:r>
            <a:br>
              <a:rPr lang="en-US" sz="4000" dirty="0"/>
            </a:br>
            <a:r>
              <a:rPr lang="en-US" sz="4000" dirty="0"/>
              <a:t>From our fears and sins release us,</a:t>
            </a:r>
            <a:br>
              <a:rPr lang="en-US" sz="4000" dirty="0"/>
            </a:br>
            <a:r>
              <a:rPr lang="en-US" sz="4000" dirty="0"/>
              <a:t>Let us find our rest in thee.</a:t>
            </a:r>
            <a:endParaRPr lang="en-AU" sz="40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D3A0C67-96C4-8A0B-245A-A5EF468702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56792"/>
            <a:ext cx="9144000" cy="3989040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1600" dirty="0"/>
            </a:br>
            <a:r>
              <a:rPr lang="en-AU" altLang="en-US" sz="4000" dirty="0"/>
              <a:t>Sweet chiming bells, </a:t>
            </a:r>
            <a:br>
              <a:rPr lang="en-AU" altLang="en-US" sz="4000" dirty="0"/>
            </a:br>
            <a:r>
              <a:rPr lang="en-AU" altLang="en-US" sz="4000" dirty="0"/>
              <a:t>O how they ring</a:t>
            </a:r>
            <a:br>
              <a:rPr lang="en-AU" altLang="en-US" sz="4000" dirty="0"/>
            </a:br>
            <a:r>
              <a:rPr lang="en-AU" altLang="en-US" sz="4000" dirty="0"/>
              <a:t>To welcome Christ, the new‑born King;</a:t>
            </a:r>
            <a:br>
              <a:rPr lang="en-AU" altLang="en-US" sz="4000" dirty="0"/>
            </a:br>
            <a:r>
              <a:rPr lang="en-AU" altLang="en-US" sz="4000" dirty="0"/>
              <a:t>Sweet chiming bells, </a:t>
            </a:r>
            <a:br>
              <a:rPr lang="en-AU" altLang="en-US" sz="4000" dirty="0"/>
            </a:br>
            <a:r>
              <a:rPr lang="en-AU" altLang="en-US" sz="4000" dirty="0"/>
              <a:t>O how they ring</a:t>
            </a:r>
            <a:br>
              <a:rPr lang="en-AU" altLang="en-US" sz="4000" dirty="0"/>
            </a:br>
            <a:r>
              <a:rPr lang="en-AU" altLang="en-US" sz="4000" dirty="0"/>
              <a:t>To welcome Christ, the King.</a:t>
            </a:r>
            <a:endParaRPr lang="en-AU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B1DC1EA-ECD3-F5A2-9810-39BA35E389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80828"/>
            <a:ext cx="9144000" cy="3096344"/>
          </a:xfrm>
        </p:spPr>
        <p:txBody>
          <a:bodyPr/>
          <a:lstStyle/>
          <a:p>
            <a:r>
              <a:rPr lang="en-US" dirty="0"/>
              <a:t>Verse 2 </a:t>
            </a:r>
            <a:br>
              <a:rPr lang="en-US" dirty="0"/>
            </a:br>
            <a:r>
              <a:rPr lang="en-US" sz="4000" dirty="0"/>
              <a:t>All thy people's consolation,</a:t>
            </a:r>
            <a:br>
              <a:rPr lang="en-US" sz="4000" dirty="0"/>
            </a:br>
            <a:r>
              <a:rPr lang="en-US" sz="4000" dirty="0"/>
              <a:t>Hope of all the earth thou art;</a:t>
            </a:r>
            <a:br>
              <a:rPr lang="en-US" sz="4000" dirty="0"/>
            </a:br>
            <a:r>
              <a:rPr lang="en-US" sz="4000" dirty="0"/>
              <a:t>Dear desire of every nation,</a:t>
            </a:r>
            <a:br>
              <a:rPr lang="en-US" sz="4000" dirty="0"/>
            </a:br>
            <a:r>
              <a:rPr lang="en-US" sz="4000" dirty="0"/>
              <a:t>Joy of every longing heart.</a:t>
            </a:r>
            <a:endParaRPr lang="en-AU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D3A0C67-96C4-8A0B-245A-A5EF468702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56792"/>
            <a:ext cx="9144000" cy="3989040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1600" dirty="0"/>
            </a:br>
            <a:r>
              <a:rPr lang="en-AU" altLang="en-US" sz="4000" dirty="0"/>
              <a:t>Sweet chiming bells, </a:t>
            </a:r>
            <a:br>
              <a:rPr lang="en-AU" altLang="en-US" sz="4000" dirty="0"/>
            </a:br>
            <a:r>
              <a:rPr lang="en-AU" altLang="en-US" sz="4000" dirty="0"/>
              <a:t>O how they ring</a:t>
            </a:r>
            <a:br>
              <a:rPr lang="en-AU" altLang="en-US" sz="4000" dirty="0"/>
            </a:br>
            <a:r>
              <a:rPr lang="en-AU" altLang="en-US" sz="4000" dirty="0"/>
              <a:t>To welcome Christ, the new‑born King;</a:t>
            </a:r>
            <a:br>
              <a:rPr lang="en-AU" altLang="en-US" sz="4000" dirty="0"/>
            </a:br>
            <a:r>
              <a:rPr lang="en-AU" altLang="en-US" sz="4000" dirty="0"/>
              <a:t>Sweet chiming bells, </a:t>
            </a:r>
            <a:br>
              <a:rPr lang="en-AU" altLang="en-US" sz="4000" dirty="0"/>
            </a:br>
            <a:r>
              <a:rPr lang="en-AU" altLang="en-US" sz="4000" dirty="0"/>
              <a:t>O how they ring</a:t>
            </a:r>
            <a:br>
              <a:rPr lang="en-AU" altLang="en-US" sz="4000" dirty="0"/>
            </a:br>
            <a:r>
              <a:rPr lang="en-AU" altLang="en-US" sz="4000" dirty="0"/>
              <a:t>To welcome Christ, the King.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396342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D8595D-312C-A01A-CB07-D1CDCA7C02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276872"/>
            <a:ext cx="9144000" cy="2880320"/>
          </a:xfrm>
        </p:spPr>
        <p:txBody>
          <a:bodyPr/>
          <a:lstStyle/>
          <a:p>
            <a:r>
              <a:rPr lang="en-US" dirty="0"/>
              <a:t>Verse 3 </a:t>
            </a:r>
            <a:br>
              <a:rPr lang="en-US" dirty="0"/>
            </a:br>
            <a:r>
              <a:rPr lang="en-US" sz="4000" dirty="0"/>
              <a:t>Born thy people to deliver,</a:t>
            </a:r>
            <a:br>
              <a:rPr lang="en-US" sz="4000" dirty="0"/>
            </a:br>
            <a:r>
              <a:rPr lang="en-US" sz="4000" dirty="0"/>
              <a:t>Born a child and yet a King,</a:t>
            </a:r>
            <a:br>
              <a:rPr lang="en-US" sz="4000" dirty="0"/>
            </a:br>
            <a:r>
              <a:rPr lang="en-US" sz="4000" dirty="0"/>
              <a:t>Born to reign in us for ever,</a:t>
            </a:r>
            <a:br>
              <a:rPr lang="en-US" sz="4000" dirty="0"/>
            </a:br>
            <a:r>
              <a:rPr lang="en-US" sz="4000" dirty="0"/>
              <a:t>Now thy gracious Kingdom bring.</a:t>
            </a:r>
            <a:endParaRPr lang="en-AU" sz="4000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D3A0C67-96C4-8A0B-245A-A5EF468702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56792"/>
            <a:ext cx="9144000" cy="3989040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1600" dirty="0"/>
            </a:br>
            <a:r>
              <a:rPr lang="en-AU" altLang="en-US" sz="4000" dirty="0"/>
              <a:t>Sweet chiming bells, </a:t>
            </a:r>
            <a:br>
              <a:rPr lang="en-AU" altLang="en-US" sz="4000" dirty="0"/>
            </a:br>
            <a:r>
              <a:rPr lang="en-AU" altLang="en-US" sz="4000" dirty="0"/>
              <a:t>O how they ring</a:t>
            </a:r>
            <a:br>
              <a:rPr lang="en-AU" altLang="en-US" sz="4000" dirty="0"/>
            </a:br>
            <a:r>
              <a:rPr lang="en-AU" altLang="en-US" sz="4000" dirty="0"/>
              <a:t>To welcome Christ, the new‑born King;</a:t>
            </a:r>
            <a:br>
              <a:rPr lang="en-AU" altLang="en-US" sz="4000" dirty="0"/>
            </a:br>
            <a:r>
              <a:rPr lang="en-AU" altLang="en-US" sz="4000" dirty="0"/>
              <a:t>Sweet chiming bells, </a:t>
            </a:r>
            <a:br>
              <a:rPr lang="en-AU" altLang="en-US" sz="4000" dirty="0"/>
            </a:br>
            <a:r>
              <a:rPr lang="en-AU" altLang="en-US" sz="4000" dirty="0"/>
              <a:t>O how they ring</a:t>
            </a:r>
            <a:br>
              <a:rPr lang="en-AU" altLang="en-US" sz="4000" dirty="0"/>
            </a:br>
            <a:r>
              <a:rPr lang="en-AU" altLang="en-US" sz="4000" dirty="0"/>
              <a:t>To welcome Christ, the King.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0632433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24736818-4A76-04E6-CF57-F8F26596D4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88840"/>
            <a:ext cx="9144000" cy="2880320"/>
          </a:xfrm>
        </p:spPr>
        <p:txBody>
          <a:bodyPr/>
          <a:lstStyle/>
          <a:p>
            <a:r>
              <a:rPr lang="en-AU" altLang="en-US" dirty="0">
                <a:latin typeface="+mn-lt"/>
              </a:rPr>
              <a:t>Verse 4 </a:t>
            </a:r>
            <a:br>
              <a:rPr lang="en-AU" altLang="en-US" dirty="0">
                <a:latin typeface="+mn-lt"/>
              </a:rPr>
            </a:br>
            <a:r>
              <a:rPr lang="en-AU" altLang="en-US" sz="4000" dirty="0">
                <a:latin typeface="+mn-lt"/>
              </a:rPr>
              <a:t>By thine own eternal Spirit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Rule in all our hearts alone;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By thine all‑sufficient merit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Raise us to thy glorious throne.  </a:t>
            </a:r>
            <a:endParaRPr lang="en-AU" sz="4000" dirty="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D3A0C67-96C4-8A0B-245A-A5EF468702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56792"/>
            <a:ext cx="9144000" cy="3989040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1600" dirty="0"/>
            </a:br>
            <a:r>
              <a:rPr lang="en-AU" altLang="en-US" sz="4000" dirty="0"/>
              <a:t>Sweet chiming bells, </a:t>
            </a:r>
            <a:br>
              <a:rPr lang="en-AU" altLang="en-US" sz="4000" dirty="0"/>
            </a:br>
            <a:r>
              <a:rPr lang="en-AU" altLang="en-US" sz="4000" dirty="0"/>
              <a:t>O how they ring</a:t>
            </a:r>
            <a:br>
              <a:rPr lang="en-AU" altLang="en-US" sz="4000" dirty="0"/>
            </a:br>
            <a:r>
              <a:rPr lang="en-AU" altLang="en-US" sz="4000" dirty="0"/>
              <a:t>To welcome Christ, the new‑born King;</a:t>
            </a:r>
            <a:br>
              <a:rPr lang="en-AU" altLang="en-US" sz="4000" dirty="0"/>
            </a:br>
            <a:r>
              <a:rPr lang="en-AU" altLang="en-US" sz="4000" dirty="0"/>
              <a:t>Sweet chiming bells, </a:t>
            </a:r>
            <a:br>
              <a:rPr lang="en-AU" altLang="en-US" sz="4000" dirty="0"/>
            </a:br>
            <a:r>
              <a:rPr lang="en-AU" altLang="en-US" sz="4000" dirty="0"/>
              <a:t>O how they ring</a:t>
            </a:r>
            <a:br>
              <a:rPr lang="en-AU" altLang="en-US" sz="4000" dirty="0"/>
            </a:br>
            <a:r>
              <a:rPr lang="en-AU" altLang="en-US" sz="4000" dirty="0"/>
              <a:t>To welcome Christ, the King.</a:t>
            </a:r>
            <a:endParaRPr lang="en-AU" dirty="0"/>
          </a:p>
        </p:txBody>
      </p:sp>
      <p:sp>
        <p:nvSpPr>
          <p:cNvPr id="2" name="TextBox 3">
            <a:extLst>
              <a:ext uri="{FF2B5EF4-FFF2-40B4-BE49-F238E27FC236}">
                <a16:creationId xmlns:a16="http://schemas.microsoft.com/office/drawing/2014/main" id="{4DCC4937-DDFF-983A-D79A-D62008C498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5805488"/>
            <a:ext cx="6096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200" dirty="0"/>
              <a:t>Come Thou long expected Jesus</a:t>
            </a:r>
          </a:p>
          <a:p>
            <a:pPr eaLnBrk="1" hangingPunct="1"/>
            <a:r>
              <a:rPr lang="en-US" altLang="en-US" sz="1200" dirty="0"/>
              <a:t>Words: </a:t>
            </a:r>
            <a:r>
              <a:rPr lang="en-AU" altLang="en-US" sz="1200" dirty="0"/>
              <a:t>Charles Wesley</a:t>
            </a:r>
            <a:endParaRPr lang="en-US" altLang="en-US" sz="1200" dirty="0"/>
          </a:p>
          <a:p>
            <a:pPr eaLnBrk="1" hangingPunct="1"/>
            <a:r>
              <a:rPr lang="en-US" altLang="en-US" sz="1200" dirty="0"/>
              <a:t>© The General of the Salvation Army</a:t>
            </a:r>
            <a:endParaRPr lang="en-AU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72783085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272</TotalTime>
  <Words>308</Words>
  <Application>Microsoft Office PowerPoint</Application>
  <PresentationFormat>Widescreen</PresentationFormat>
  <Paragraphs>12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79 Come, thou long‑expected Jesus, Born to set thy people free; From our fears and sins release us, Let us find our rest in thee.</dc:title>
  <dc:creator>Perth Fortress Salvos</dc:creator>
  <cp:lastModifiedBy>Narelle Wheaton</cp:lastModifiedBy>
  <cp:revision>11</cp:revision>
  <dcterms:created xsi:type="dcterms:W3CDTF">1998-12-04T08:38:12Z</dcterms:created>
  <dcterms:modified xsi:type="dcterms:W3CDTF">2023-05-18T08:12:36Z</dcterms:modified>
</cp:coreProperties>
</file>